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72" r:id="rId9"/>
    <p:sldId id="273" r:id="rId10"/>
    <p:sldId id="265" r:id="rId11"/>
    <p:sldId id="267" r:id="rId12"/>
    <p:sldId id="262" r:id="rId13"/>
    <p:sldId id="263" r:id="rId14"/>
    <p:sldId id="264" r:id="rId15"/>
    <p:sldId id="269" r:id="rId16"/>
    <p:sldId id="270" r:id="rId17"/>
    <p:sldId id="274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C9F9D-F2AF-4AC1-B555-14BB08F3DD1C}" type="datetimeFigureOut">
              <a:rPr lang="en-US" smtClean="0"/>
              <a:pPr/>
              <a:t>12/26/2010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E415-D6D9-4DF1-BBAE-7010FF4A18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C9F9D-F2AF-4AC1-B555-14BB08F3DD1C}" type="datetimeFigureOut">
              <a:rPr lang="en-US" smtClean="0"/>
              <a:pPr/>
              <a:t>12/26/2010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E415-D6D9-4DF1-BBAE-7010FF4A18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C9F9D-F2AF-4AC1-B555-14BB08F3DD1C}" type="datetimeFigureOut">
              <a:rPr lang="en-US" smtClean="0"/>
              <a:pPr/>
              <a:t>12/26/2010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E415-D6D9-4DF1-BBAE-7010FF4A18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C9F9D-F2AF-4AC1-B555-14BB08F3DD1C}" type="datetimeFigureOut">
              <a:rPr lang="en-US" smtClean="0"/>
              <a:pPr/>
              <a:t>12/26/2010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E415-D6D9-4DF1-BBAE-7010FF4A18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C9F9D-F2AF-4AC1-B555-14BB08F3DD1C}" type="datetimeFigureOut">
              <a:rPr lang="en-US" smtClean="0"/>
              <a:pPr/>
              <a:t>12/26/2010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E415-D6D9-4DF1-BBAE-7010FF4A18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C9F9D-F2AF-4AC1-B555-14BB08F3DD1C}" type="datetimeFigureOut">
              <a:rPr lang="en-US" smtClean="0"/>
              <a:pPr/>
              <a:t>12/26/2010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E415-D6D9-4DF1-BBAE-7010FF4A18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C9F9D-F2AF-4AC1-B555-14BB08F3DD1C}" type="datetimeFigureOut">
              <a:rPr lang="en-US" smtClean="0"/>
              <a:pPr/>
              <a:t>12/26/2010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E415-D6D9-4DF1-BBAE-7010FF4A18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C9F9D-F2AF-4AC1-B555-14BB08F3DD1C}" type="datetimeFigureOut">
              <a:rPr lang="en-US" smtClean="0"/>
              <a:pPr/>
              <a:t>12/26/2010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E415-D6D9-4DF1-BBAE-7010FF4A18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C9F9D-F2AF-4AC1-B555-14BB08F3DD1C}" type="datetimeFigureOut">
              <a:rPr lang="en-US" smtClean="0"/>
              <a:pPr/>
              <a:t>12/26/2010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E415-D6D9-4DF1-BBAE-7010FF4A18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C9F9D-F2AF-4AC1-B555-14BB08F3DD1C}" type="datetimeFigureOut">
              <a:rPr lang="en-US" smtClean="0"/>
              <a:pPr/>
              <a:t>12/26/2010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E415-D6D9-4DF1-BBAE-7010FF4A18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C9F9D-F2AF-4AC1-B555-14BB08F3DD1C}" type="datetimeFigureOut">
              <a:rPr lang="en-US" smtClean="0"/>
              <a:pPr/>
              <a:t>12/26/2010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E415-D6D9-4DF1-BBAE-7010FF4A18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C9F9D-F2AF-4AC1-B555-14BB08F3DD1C}" type="datetimeFigureOut">
              <a:rPr lang="en-US" smtClean="0"/>
              <a:pPr/>
              <a:t>12/26/2010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0E415-D6D9-4DF1-BBAE-7010FF4A18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5" Type="http://schemas.openxmlformats.org/officeDocument/2006/relationships/image" Target="../media/image1.jpeg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MADRESA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HIGHSCHOOL-ANAND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906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GUJCOST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SCIENCE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CLUB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9569_452876483506_188729418506_5646540_26060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665_442110908506_188729418506_5451234_1024581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991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Participates in science fair organized by G.C.E.R.T. GANDHINAGAR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With the banner of International Biodiversity year 2010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And we get first prize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 descr="Photo-0016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066800" y="1295400"/>
            <a:ext cx="6781799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-0015.jpg"/>
          <p:cNvPicPr/>
          <p:nvPr/>
        </p:nvPicPr>
        <p:blipFill>
          <a:blip r:embed="rId2"/>
          <a:srcRect t="11447"/>
          <a:stretch>
            <a:fillRect/>
          </a:stretch>
        </p:blipFill>
        <p:spPr>
          <a:xfrm>
            <a:off x="381000" y="1524000"/>
            <a:ext cx="5486400" cy="5181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0" y="228600"/>
            <a:ext cx="64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Participates in science fair organized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by G.C.E.R.T. GANDHINAGAR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With the banner of International Biodiversity year 2010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And we get first prize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28600"/>
            <a:ext cx="4273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MADRESA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HIGHSCHOOL-ANAND</a:t>
            </a:r>
            <a:endParaRPr lang="en-US" dirty="0"/>
          </a:p>
        </p:txBody>
      </p:sp>
      <p:pic>
        <p:nvPicPr>
          <p:cNvPr id="5" name="Picture 4" descr=".jpg"/>
          <p:cNvPicPr>
            <a:picLocks noChangeAspect="1"/>
          </p:cNvPicPr>
          <p:nvPr/>
        </p:nvPicPr>
        <p:blipFill>
          <a:blip r:embed="rId3"/>
          <a:srcRect t="23779" b="20694"/>
          <a:stretch>
            <a:fillRect/>
          </a:stretch>
        </p:blipFill>
        <p:spPr>
          <a:xfrm>
            <a:off x="6124928" y="5181600"/>
            <a:ext cx="3019072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15240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Madresa high school-ANAND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celebrates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September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Gujrati Saral-3" pitchFamily="2" charset="0"/>
                <a:ea typeface="Calibri" pitchFamily="34" charset="0"/>
                <a:cs typeface="Times New Roman" pitchFamily="18" charset="0"/>
              </a:rPr>
              <a:t>vu9arop` idvs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= Growing Trees day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3" name="Picture 2" descr="0609201001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295400"/>
            <a:ext cx="4298950" cy="4038599"/>
          </a:xfrm>
          <a:prstGeom prst="rect">
            <a:avLst/>
          </a:prstGeom>
        </p:spPr>
      </p:pic>
      <p:pic>
        <p:nvPicPr>
          <p:cNvPr id="4" name="Picture 3" descr="0609201001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1295400"/>
            <a:ext cx="41148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-000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457200"/>
            <a:ext cx="6172200" cy="51816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BRAHMAKUMARI ISHWARIYA VISWA VIDYALAYA’S GEETABEN WAS THE CHIEF GUEST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066800" y="4114800"/>
            <a:ext cx="914400" cy="2286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 rot="12592452">
            <a:off x="7014219" y="2819400"/>
            <a:ext cx="914400" cy="2286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038600"/>
            <a:ext cx="1168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GEETABEN</a:t>
            </a:r>
            <a:endParaRPr lang="en-US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239000" y="3505200"/>
            <a:ext cx="1679434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Convener M. M. SHEKH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EXPLAINED HOW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THE BIODIVERSITY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HELPS IN PEACE.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2400" y="5181600"/>
            <a:ext cx="1148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PRINCIPAL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-001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4419599" cy="3962400"/>
          </a:xfrm>
          <a:prstGeom prst="rect">
            <a:avLst/>
          </a:prstGeom>
        </p:spPr>
      </p:pic>
      <p:pic>
        <p:nvPicPr>
          <p:cNvPr id="4" name="Picture 3" descr="Photo-001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5800" y="2667000"/>
            <a:ext cx="4648200" cy="4114800"/>
          </a:xfrm>
          <a:prstGeom prst="rect">
            <a:avLst/>
          </a:prstGeom>
        </p:spPr>
      </p:pic>
      <p:pic>
        <p:nvPicPr>
          <p:cNvPr id="26626" name="Picture 2" descr="C:\Program Files\Microsoft Office\MEDIA\CAGCAT10\j0090386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0"/>
            <a:ext cx="3581400" cy="2743200"/>
          </a:xfrm>
          <a:prstGeom prst="rect">
            <a:avLst/>
          </a:prstGeom>
          <a:noFill/>
        </p:spPr>
      </p:pic>
      <p:pic>
        <p:nvPicPr>
          <p:cNvPr id="8" name="Picture 7" descr=".jpg"/>
          <p:cNvPicPr>
            <a:picLocks noChangeAspect="1"/>
          </p:cNvPicPr>
          <p:nvPr/>
        </p:nvPicPr>
        <p:blipFill>
          <a:blip r:embed="rId5"/>
          <a:srcRect t="23779" b="20694"/>
          <a:stretch>
            <a:fillRect/>
          </a:stretch>
        </p:blipFill>
        <p:spPr>
          <a:xfrm>
            <a:off x="762000" y="4648200"/>
            <a:ext cx="3019072" cy="1676400"/>
          </a:xfrm>
          <a:prstGeom prst="rect">
            <a:avLst/>
          </a:prstGeom>
        </p:spPr>
      </p:pic>
      <p:pic>
        <p:nvPicPr>
          <p:cNvPr id="26629" name="Picture 5" descr="C:\Program Files\Microsoft Office\MEDIA\CAGCAT10\j0285444.wmf"/>
          <p:cNvPicPr>
            <a:picLocks noChangeAspect="1" noChangeArrowheads="1"/>
          </p:cNvPicPr>
          <p:nvPr/>
        </p:nvPicPr>
        <p:blipFill>
          <a:blip r:embed="rId6"/>
          <a:srcRect l="50000"/>
          <a:stretch>
            <a:fillRect/>
          </a:stretch>
        </p:blipFill>
        <p:spPr bwMode="auto">
          <a:xfrm>
            <a:off x="4495800" y="0"/>
            <a:ext cx="1164505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1220100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71850"/>
            <a:ext cx="4648200" cy="3486150"/>
          </a:xfrm>
          <a:prstGeom prst="rect">
            <a:avLst/>
          </a:prstGeom>
        </p:spPr>
      </p:pic>
      <p:pic>
        <p:nvPicPr>
          <p:cNvPr id="4" name="Picture 3" descr="151220100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4648200" cy="3343656"/>
          </a:xfrm>
          <a:prstGeom prst="rect">
            <a:avLst/>
          </a:prstGeom>
        </p:spPr>
      </p:pic>
      <p:pic>
        <p:nvPicPr>
          <p:cNvPr id="5" name="Picture 4" descr="Image(09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333750"/>
            <a:ext cx="4495800" cy="3524250"/>
          </a:xfrm>
          <a:prstGeom prst="rect">
            <a:avLst/>
          </a:prstGeom>
        </p:spPr>
      </p:pic>
      <p:pic>
        <p:nvPicPr>
          <p:cNvPr id="7" name="Picture 6" descr="Photo00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3600" y="0"/>
            <a:ext cx="44704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52400" y="1905000"/>
            <a:ext cx="853496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ACTIVITIES OF OUR SCIENCE CLUB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ALSO PUBLISHED 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www.cbd.int/2010/country/?country=in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lgerian" pitchFamily="82" charset="0"/>
              </a:rPr>
              <a:t>INTERNATIONAL</a:t>
            </a:r>
            <a:br>
              <a:rPr lang="en-US" dirty="0" smtClean="0">
                <a:latin typeface="Algerian" pitchFamily="82" charset="0"/>
              </a:rPr>
            </a:br>
            <a:r>
              <a:rPr lang="en-US" dirty="0" smtClean="0">
                <a:latin typeface="Algerian" pitchFamily="82" charset="0"/>
              </a:rPr>
              <a:t>BIODIVERSITY YEAR 2010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3" name="Picture 2" descr=".jpg"/>
          <p:cNvPicPr>
            <a:picLocks noChangeAspect="1"/>
          </p:cNvPicPr>
          <p:nvPr/>
        </p:nvPicPr>
        <p:blipFill>
          <a:blip r:embed="rId2"/>
          <a:srcRect t="23779" b="20694"/>
          <a:stretch>
            <a:fillRect/>
          </a:stretch>
        </p:blipFill>
        <p:spPr>
          <a:xfrm>
            <a:off x="2101850" y="1600200"/>
            <a:ext cx="4940300" cy="2743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99114" y="4572000"/>
            <a:ext cx="4427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MADRESA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HIGHSCHOOL-ANAND0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21497" y="4572000"/>
            <a:ext cx="2629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CELEBERATED BY:-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eg"/>
          <p:cNvPicPr/>
          <p:nvPr/>
        </p:nvPicPr>
        <p:blipFill>
          <a:blip r:embed="rId2"/>
          <a:srcRect l="23503" t="56000" r="8926"/>
          <a:stretch>
            <a:fillRect/>
          </a:stretch>
        </p:blipFill>
        <p:spPr>
          <a:xfrm>
            <a:off x="0" y="0"/>
            <a:ext cx="4648200" cy="5334000"/>
          </a:xfrm>
          <a:prstGeom prst="rect">
            <a:avLst/>
          </a:prstGeom>
        </p:spPr>
      </p:pic>
      <p:pic>
        <p:nvPicPr>
          <p:cNvPr id="3" name="Picture 2" descr=".jpg"/>
          <p:cNvPicPr>
            <a:picLocks noChangeAspect="1"/>
          </p:cNvPicPr>
          <p:nvPr/>
        </p:nvPicPr>
        <p:blipFill>
          <a:blip r:embed="rId3"/>
          <a:srcRect t="23779" b="20694"/>
          <a:stretch>
            <a:fillRect/>
          </a:stretch>
        </p:blipFill>
        <p:spPr>
          <a:xfrm>
            <a:off x="0" y="5334000"/>
            <a:ext cx="2744611" cy="1524000"/>
          </a:xfrm>
          <a:prstGeom prst="rect">
            <a:avLst/>
          </a:prstGeom>
        </p:spPr>
      </p:pic>
      <p:pic>
        <p:nvPicPr>
          <p:cNvPr id="4" name="Picture 3" descr="2.jpeg"/>
          <p:cNvPicPr/>
          <p:nvPr/>
        </p:nvPicPr>
        <p:blipFill>
          <a:blip r:embed="rId2"/>
          <a:srcRect l="20290" t="1314" b="52693"/>
          <a:stretch>
            <a:fillRect/>
          </a:stretch>
        </p:blipFill>
        <p:spPr>
          <a:xfrm>
            <a:off x="4648200" y="0"/>
            <a:ext cx="4495800" cy="5410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19400" y="5562600"/>
            <a:ext cx="632460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woPt" dir="t"/>
            </a:scene3d>
            <a:sp3d contourW="12700">
              <a:contourClr>
                <a:srgbClr val="00B0F0"/>
              </a:contourClr>
            </a:sp3d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15</a:t>
            </a:r>
            <a:r>
              <a:rPr lang="en-US" sz="2800" baseline="30000" dirty="0" smtClean="0">
                <a:solidFill>
                  <a:srgbClr val="00B050"/>
                </a:solidFill>
              </a:rPr>
              <a:t>th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AUGUST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NATIONAL INDEPANDENCE DAY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64</a:t>
            </a:r>
            <a:r>
              <a:rPr lang="en-US" baseline="30000" dirty="0" smtClean="0">
                <a:solidFill>
                  <a:srgbClr val="7030A0"/>
                </a:solidFill>
              </a:rPr>
              <a:t>TH</a:t>
            </a:r>
            <a:r>
              <a:rPr lang="en-US" dirty="0" smtClean="0">
                <a:solidFill>
                  <a:srgbClr val="7030A0"/>
                </a:solidFill>
              </a:rPr>
              <a:t> NATIONAL INDEPENDENCE DAY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" name="Picture 2" descr="BIO CAR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66800"/>
            <a:ext cx="76962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O CARD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48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O C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505"/>
            <a:ext cx="9144000" cy="6384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2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</a:rPr>
              <a:t>OUR SCIENCE CLUB </a:t>
            </a:r>
            <a:r>
              <a:rPr lang="en-US" dirty="0" smtClean="0">
                <a:solidFill>
                  <a:srgbClr val="FF0000"/>
                </a:solidFill>
              </a:rPr>
              <a:t>CONVENOR </a:t>
            </a:r>
            <a:r>
              <a:rPr lang="en-US" dirty="0" smtClean="0">
                <a:solidFill>
                  <a:srgbClr val="FF0000"/>
                </a:solidFill>
              </a:rPr>
              <a:t>Mr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>
                <a:solidFill>
                  <a:srgbClr val="00B0F0"/>
                </a:solidFill>
              </a:rPr>
              <a:t>M. M. SHEKH </a:t>
            </a:r>
            <a:r>
              <a:rPr lang="en-US" dirty="0">
                <a:solidFill>
                  <a:srgbClr val="FF0000"/>
                </a:solidFill>
              </a:rPr>
              <a:t>ATTENDS </a:t>
            </a:r>
            <a:r>
              <a:rPr lang="en-US" dirty="0" smtClean="0">
                <a:solidFill>
                  <a:srgbClr val="FF0000"/>
                </a:solidFill>
              </a:rPr>
              <a:t>A SEMINAR </a:t>
            </a:r>
            <a:r>
              <a:rPr lang="en-US" dirty="0">
                <a:solidFill>
                  <a:srgbClr val="FF0000"/>
                </a:solidFill>
              </a:rPr>
              <a:t>OF </a:t>
            </a:r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dirty="0">
                <a:solidFill>
                  <a:srgbClr val="00B050"/>
                </a:solidFill>
              </a:rPr>
              <a:t>CLEAN THE </a:t>
            </a:r>
            <a:r>
              <a:rPr lang="en-US" dirty="0" smtClean="0">
                <a:solidFill>
                  <a:srgbClr val="00B050"/>
                </a:solidFill>
              </a:rPr>
              <a:t>MIND</a:t>
            </a:r>
            <a:r>
              <a:rPr lang="en-US" dirty="0">
                <a:solidFill>
                  <a:srgbClr val="00B050"/>
                </a:solidFill>
              </a:rPr>
              <a:t>, GREEN </a:t>
            </a:r>
            <a:r>
              <a:rPr lang="en-US" dirty="0" smtClean="0">
                <a:solidFill>
                  <a:srgbClr val="00B050"/>
                </a:solidFill>
              </a:rPr>
              <a:t>THE EARTH</a:t>
            </a:r>
            <a:r>
              <a:rPr lang="en-US" dirty="0">
                <a:solidFill>
                  <a:srgbClr val="00B050"/>
                </a:solidFill>
              </a:rPr>
              <a:t>”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B.K. ISHWARIYA VISHVAVIDYALAYA ARRANGED THIS SEMINAR. AT </a:t>
            </a:r>
            <a:r>
              <a:rPr lang="en-US" dirty="0">
                <a:solidFill>
                  <a:srgbClr val="FF0000"/>
                </a:solidFill>
              </a:rPr>
              <a:t>SHANTIVAN, ABU (RAJASTHAN). </a:t>
            </a:r>
            <a:endParaRPr lang="en-US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HERE </a:t>
            </a:r>
            <a:r>
              <a:rPr lang="en-US" dirty="0">
                <a:solidFill>
                  <a:srgbClr val="FF0000"/>
                </a:solidFill>
              </a:rPr>
              <a:t>SOME PHOTOES RELATED TO BIODIVERSITY. </a:t>
            </a:r>
            <a:r>
              <a:rPr lang="en-US" dirty="0" smtClean="0">
                <a:solidFill>
                  <a:srgbClr val="FF0000"/>
                </a:solidFill>
              </a:rPr>
              <a:t>THERE </a:t>
            </a:r>
            <a:r>
              <a:rPr lang="en-US" dirty="0">
                <a:solidFill>
                  <a:srgbClr val="FF0000"/>
                </a:solidFill>
              </a:rPr>
              <a:t>WAS MANY  PLANTS ON STAGE AGAINST THE SPEAKERS AND AUDIENCE SO SCENARIO WAS VERY BUTIFUL </a:t>
            </a:r>
            <a:r>
              <a:rPr lang="en-US" dirty="0" smtClean="0">
                <a:solidFill>
                  <a:srgbClr val="FF0000"/>
                </a:solidFill>
              </a:rPr>
              <a:t> AS GIVEN </a:t>
            </a:r>
            <a:r>
              <a:rPr lang="en-US" dirty="0">
                <a:solidFill>
                  <a:srgbClr val="FF0000"/>
                </a:solidFill>
              </a:rPr>
              <a:t>BELOW.</a:t>
            </a:r>
          </a:p>
        </p:txBody>
      </p:sp>
      <p:pic>
        <p:nvPicPr>
          <p:cNvPr id="4" name="Picture 3" descr="Photo-000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1524000"/>
            <a:ext cx="7467599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ntiw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685800"/>
            <a:ext cx="6299200" cy="4724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19400" y="228600"/>
            <a:ext cx="3216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SHANTIVAN, ABU (RAJASTHAN).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(10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66800"/>
            <a:ext cx="6096000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63739" y="3244334"/>
            <a:ext cx="3216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SHANTIVAN, ABU (RAJASTHAN).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168</Words>
  <Application>Microsoft Office PowerPoint</Application>
  <PresentationFormat>On-screen Show (4:3)</PresentationFormat>
  <Paragraphs>33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MADRESA HIGHSCHOOL-ANAND</vt:lpstr>
      <vt:lpstr>INTERNATIONAL BIODIVERSITY YEAR 2010</vt:lpstr>
      <vt:lpstr>Slide 3</vt:lpstr>
      <vt:lpstr>64TH NATIONAL INDEPENDENCE DAY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MADRESA HIGHSCHOOL-ANAND</dc:title>
  <dc:creator>ZAID</dc:creator>
  <cp:lastModifiedBy>ZAID</cp:lastModifiedBy>
  <cp:revision>10</cp:revision>
  <dcterms:created xsi:type="dcterms:W3CDTF">2010-12-26T14:51:01Z</dcterms:created>
  <dcterms:modified xsi:type="dcterms:W3CDTF">2010-12-26T16:30:32Z</dcterms:modified>
</cp:coreProperties>
</file>