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71" r:id="rId2"/>
  </p:sldIdLst>
  <p:sldSz cx="6840538" cy="6840538"/>
  <p:notesSz cx="6794500" cy="9918700"/>
  <p:defaultTextStyle>
    <a:defPPr>
      <a:defRPr lang="pl-PL"/>
    </a:defPPr>
    <a:lvl1pPr marL="0" algn="l" defTabSz="7817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90860" algn="l" defTabSz="7817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81721" algn="l" defTabSz="7817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72581" algn="l" defTabSz="7817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63441" algn="l" defTabSz="7817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54301" algn="l" defTabSz="7817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45162" algn="l" defTabSz="7817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36022" algn="l" defTabSz="7817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26882" algn="l" defTabSz="7817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6E57"/>
    <a:srgbClr val="CEB59E"/>
    <a:srgbClr val="A31D1D"/>
    <a:srgbClr val="B2DE82"/>
    <a:srgbClr val="B2520A"/>
    <a:srgbClr val="C0A082"/>
    <a:srgbClr val="B86A0C"/>
    <a:srgbClr val="7F5439"/>
    <a:srgbClr val="AD724D"/>
    <a:srgbClr val="C1927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6714" autoAdjust="0"/>
  </p:normalViewPr>
  <p:slideViewPr>
    <p:cSldViewPr>
      <p:cViewPr>
        <p:scale>
          <a:sx n="87" d="100"/>
          <a:sy n="87" d="100"/>
        </p:scale>
        <p:origin x="-1500" y="360"/>
      </p:cViewPr>
      <p:guideLst>
        <p:guide orient="horz" pos="2155"/>
        <p:guide pos="21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7CF1F-E45F-4F29-A60C-3438E3529FB5}" type="datetimeFigureOut">
              <a:rPr lang="pl-PL" smtClean="0"/>
              <a:pPr/>
              <a:t>2013-05-16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538288" y="744538"/>
            <a:ext cx="3717925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49AE1-2221-4F41-94CD-C3561DD1F17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9892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536700" y="744538"/>
            <a:ext cx="3721100" cy="3719512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49AE1-2221-4F41-94CD-C3561DD1F173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42027" y="3690383"/>
            <a:ext cx="6213489" cy="1140090"/>
          </a:xfrm>
        </p:spPr>
        <p:txBody>
          <a:bodyPr>
            <a:noAutofit/>
          </a:bodyPr>
          <a:lstStyle>
            <a:lvl1pPr marL="0" indent="0" algn="ctr">
              <a:buNone/>
              <a:defRPr sz="1900" spc="85" baseline="0">
                <a:solidFill>
                  <a:schemeClr val="tx2"/>
                </a:solidFill>
              </a:defRPr>
            </a:lvl1pPr>
            <a:lvl2pPr marL="390860" indent="0" algn="ctr">
              <a:buNone/>
            </a:lvl2pPr>
            <a:lvl3pPr marL="781721" indent="0" algn="ctr">
              <a:buNone/>
            </a:lvl3pPr>
            <a:lvl4pPr marL="1172581" indent="0" algn="ctr">
              <a:buNone/>
            </a:lvl4pPr>
            <a:lvl5pPr marL="1563441" indent="0" algn="ctr">
              <a:buNone/>
            </a:lvl5pPr>
            <a:lvl6pPr marL="1954301" indent="0" algn="ctr">
              <a:buNone/>
            </a:lvl6pPr>
            <a:lvl7pPr marL="2345162" indent="0" algn="ctr">
              <a:buNone/>
            </a:lvl7pPr>
            <a:lvl8pPr marL="2736022" indent="0" algn="ctr">
              <a:buNone/>
            </a:lvl8pPr>
            <a:lvl9pPr marL="3126882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342027" y="1430088"/>
            <a:ext cx="6213489" cy="1976155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1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094927" y="3541087"/>
            <a:ext cx="2223175" cy="1584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3522442" y="3541087"/>
            <a:ext cx="2223175" cy="1584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3396593" y="3517323"/>
            <a:ext cx="34203" cy="45604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8172" tIns="39086" rIns="78172" bIns="390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C69D-31BD-460D-BEF8-421E83D7216F}" type="datetimeFigureOut">
              <a:rPr lang="pl-PL" smtClean="0"/>
              <a:pPr/>
              <a:t>2013-05-16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21B1E-E558-4FF5-8851-2F906B37234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C69D-31BD-460D-BEF8-421E83D7216F}" type="datetimeFigureOut">
              <a:rPr lang="pl-PL" smtClean="0"/>
              <a:pPr/>
              <a:t>2013-05-16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1B1E-E558-4FF5-8851-2F906B3723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959393" y="273939"/>
            <a:ext cx="1539121" cy="5836626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2028" y="273939"/>
            <a:ext cx="4503354" cy="583662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C69D-31BD-460D-BEF8-421E83D7216F}" type="datetimeFigureOut">
              <a:rPr lang="pl-PL" smtClean="0"/>
              <a:pPr/>
              <a:t>2013-05-16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1B1E-E558-4FF5-8851-2F906B3723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342028" y="1520122"/>
            <a:ext cx="6156484" cy="4560359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11C69D-31BD-460D-BEF8-421E83D7216F}" type="datetimeFigureOut">
              <a:rPr lang="pl-PL" smtClean="0"/>
              <a:pPr/>
              <a:t>2013-05-16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C21B1E-E558-4FF5-8851-2F906B37234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C69D-31BD-460D-BEF8-421E83D7216F}" type="datetimeFigureOut">
              <a:rPr lang="pl-PL" smtClean="0"/>
              <a:pPr/>
              <a:t>2013-05-16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1B1E-E558-4FF5-8851-2F906B37234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3040" y="3496275"/>
            <a:ext cx="5928466" cy="136810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1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13040" y="4946243"/>
            <a:ext cx="5928466" cy="982229"/>
          </a:xfrm>
        </p:spPr>
        <p:txBody>
          <a:bodyPr anchor="t"/>
          <a:lstStyle>
            <a:lvl1pPr marL="0" indent="0">
              <a:buNone/>
              <a:defRPr sz="1700" spc="85" baseline="0">
                <a:solidFill>
                  <a:schemeClr val="tx2"/>
                </a:solidFill>
              </a:defRPr>
            </a:lvl1pPr>
            <a:lvl2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513040" y="4904473"/>
            <a:ext cx="5928466" cy="4290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C69D-31BD-460D-BEF8-421E83D7216F}" type="datetimeFigureOut">
              <a:rPr lang="pl-PL" smtClean="0"/>
              <a:pPr/>
              <a:t>2013-05-16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1B1E-E558-4FF5-8851-2F906B37234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342027" y="1520122"/>
            <a:ext cx="3037199" cy="4560359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3477276" y="1520122"/>
            <a:ext cx="3037199" cy="4560359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1B1E-E558-4FF5-8851-2F906B37234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C69D-31BD-460D-BEF8-421E83D7216F}" type="datetimeFigureOut">
              <a:rPr lang="pl-PL" smtClean="0"/>
              <a:pPr/>
              <a:t>2013-05-16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027" y="1396029"/>
            <a:ext cx="3022426" cy="76006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8172" tIns="39086" rIns="78172" bIns="39086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buNone/>
              <a:defRPr sz="1700" b="1"/>
            </a:lvl2pPr>
            <a:lvl3pPr>
              <a:buNone/>
              <a:defRPr sz="15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342029" y="2196291"/>
            <a:ext cx="3021238" cy="3903667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3478463" y="2196291"/>
            <a:ext cx="3021238" cy="3903667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028" y="155052"/>
            <a:ext cx="6156484" cy="114009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3477273" y="1396029"/>
            <a:ext cx="3022426" cy="76006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8172" tIns="39086" rIns="78172" bIns="39086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200" b="1" baseline="0">
                <a:solidFill>
                  <a:schemeClr val="tx2"/>
                </a:solidFill>
              </a:defRPr>
            </a:lvl1pPr>
            <a:lvl2pPr>
              <a:buNone/>
              <a:defRPr sz="1700" b="1"/>
            </a:lvl2pPr>
            <a:lvl3pPr>
              <a:buNone/>
              <a:defRPr sz="15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421137" y="2174668"/>
            <a:ext cx="2804621" cy="1584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3557083" y="2174668"/>
            <a:ext cx="2804621" cy="1584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C69D-31BD-460D-BEF8-421E83D7216F}" type="datetimeFigureOut">
              <a:rPr lang="pl-PL" smtClean="0"/>
              <a:pPr/>
              <a:t>2013-05-16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1B1E-E558-4FF5-8851-2F906B37234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C69D-31BD-460D-BEF8-421E83D7216F}" type="datetimeFigureOut">
              <a:rPr lang="pl-PL" smtClean="0"/>
              <a:pPr/>
              <a:t>2013-05-16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1B1E-E558-4FF5-8851-2F906B3723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342029" y="456036"/>
            <a:ext cx="4674368" cy="57004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073401" y="1596126"/>
            <a:ext cx="1484397" cy="3724293"/>
          </a:xfrm>
        </p:spPr>
        <p:txBody>
          <a:bodyPr tIns="39086" bIns="39086" anchor="t" anchorCtr="0"/>
          <a:lstStyle>
            <a:lvl1pPr marL="0" indent="0">
              <a:lnSpc>
                <a:spcPct val="125000"/>
              </a:lnSpc>
              <a:spcAft>
                <a:spcPts val="855"/>
              </a:spcAft>
              <a:buNone/>
              <a:defRPr sz="1400">
                <a:solidFill>
                  <a:schemeClr val="tx2"/>
                </a:solidFill>
              </a:defRPr>
            </a:lvl1pPr>
            <a:lvl2pPr>
              <a:buNone/>
              <a:defRPr sz="1000"/>
            </a:lvl2pPr>
            <a:lvl3pPr>
              <a:buNone/>
              <a:defRPr sz="9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5073401" y="456036"/>
            <a:ext cx="1482117" cy="1064084"/>
          </a:xfrm>
        </p:spPr>
        <p:txBody>
          <a:bodyPr lIns="78172" tIns="78172" anchor="b" anchorCtr="0"/>
          <a:lstStyle>
            <a:lvl1pPr algn="l">
              <a:buNone/>
              <a:defRPr sz="1500" b="1" spc="-43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11C69D-31BD-460D-BEF8-421E83D7216F}" type="datetimeFigureOut">
              <a:rPr lang="pl-PL" smtClean="0"/>
              <a:pPr/>
              <a:t>2013-05-16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C21B1E-E558-4FF5-8851-2F906B37234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9393" y="456036"/>
            <a:ext cx="1539121" cy="1064084"/>
          </a:xfrm>
        </p:spPr>
        <p:txBody>
          <a:bodyPr lIns="78172" tIns="78172" anchor="b" anchorCtr="0"/>
          <a:lstStyle>
            <a:lvl1pPr algn="l">
              <a:buNone/>
              <a:defRPr sz="1500" b="1" spc="-43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42028" y="456036"/>
            <a:ext cx="4503354" cy="5548436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9393" y="1596128"/>
            <a:ext cx="1539121" cy="4408347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855"/>
              </a:spcAft>
              <a:buFontTx/>
              <a:buNone/>
              <a:defRPr sz="1400" b="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C69D-31BD-460D-BEF8-421E83D7216F}" type="datetimeFigureOut">
              <a:rPr lang="pl-PL" smtClean="0"/>
              <a:pPr/>
              <a:t>2013-05-16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21B1E-E558-4FF5-8851-2F906B37234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342028" y="1444116"/>
            <a:ext cx="6156484" cy="4666451"/>
          </a:xfrm>
          <a:prstGeom prst="rect">
            <a:avLst/>
          </a:prstGeom>
        </p:spPr>
        <p:txBody>
          <a:bodyPr vert="horz" lIns="78172" tIns="39086" rIns="78172" bIns="39086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4332341" y="6187871"/>
            <a:ext cx="1938152" cy="383070"/>
          </a:xfrm>
          <a:prstGeom prst="rect">
            <a:avLst/>
          </a:prstGeom>
        </p:spPr>
        <p:txBody>
          <a:bodyPr vert="horz" lIns="78172" tIns="39086" rIns="78172" bIns="39086" anchor="ctr" anchorCtr="0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5311C69D-31BD-460D-BEF8-421E83D7216F}" type="datetimeFigureOut">
              <a:rPr lang="pl-PL" smtClean="0"/>
              <a:pPr/>
              <a:t>2013-05-16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1596128" y="6187871"/>
            <a:ext cx="2679211" cy="383070"/>
          </a:xfrm>
          <a:prstGeom prst="rect">
            <a:avLst/>
          </a:prstGeom>
        </p:spPr>
        <p:txBody>
          <a:bodyPr vert="horz" lIns="78172" tIns="39086" rIns="78172" bIns="39086" anchor="ctr" anchorCtr="0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6291870" y="6165791"/>
            <a:ext cx="456036" cy="456036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400" baseline="0">
                <a:solidFill>
                  <a:schemeClr val="tx2"/>
                </a:solidFill>
              </a:defRPr>
            </a:lvl1pPr>
          </a:lstStyle>
          <a:p>
            <a:fld id="{FAC21B1E-E558-4FF5-8851-2F906B37234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342028" y="152012"/>
            <a:ext cx="6156484" cy="1216096"/>
          </a:xfrm>
          <a:prstGeom prst="rect">
            <a:avLst/>
          </a:prstGeom>
          <a:ln w="6350" cap="rnd">
            <a:noFill/>
          </a:ln>
        </p:spPr>
        <p:txBody>
          <a:bodyPr vert="horz" lIns="78172" tIns="39086" rIns="78172" bIns="39086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3600" b="0" kern="1200" spc="-85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34516" indent="-234516" algn="l" rtl="0" eaLnBrk="1" latinLnBrk="0" hangingPunct="1">
        <a:spcBef>
          <a:spcPts val="513"/>
        </a:spcBef>
        <a:buClr>
          <a:schemeClr val="accent2"/>
        </a:buClr>
        <a:buSzPct val="8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204" indent="-234516" algn="l" rtl="0" eaLnBrk="1" latinLnBrk="0" hangingPunct="1">
        <a:spcBef>
          <a:spcPts val="256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9893" indent="-195430" algn="l" rtl="0" eaLnBrk="1" latinLnBrk="0" hangingPunct="1">
        <a:spcBef>
          <a:spcPts val="256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4409" indent="-195430" algn="l" rtl="0" eaLnBrk="1" latinLnBrk="0" hangingPunct="1">
        <a:spcBef>
          <a:spcPts val="256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8925" indent="-195430" algn="l" rtl="0" eaLnBrk="1" latinLnBrk="0" hangingPunct="1">
        <a:spcBef>
          <a:spcPts val="291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63441" indent="-195430" algn="l" rtl="0" eaLnBrk="1" latinLnBrk="0" hangingPunct="1">
        <a:spcBef>
          <a:spcPts val="291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785" indent="-156344" algn="l" rtl="0" eaLnBrk="1" latinLnBrk="0" hangingPunct="1">
        <a:spcBef>
          <a:spcPts val="291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54301" indent="-156344" algn="l" rtl="0" eaLnBrk="1" latinLnBrk="0" hangingPunct="1">
        <a:spcBef>
          <a:spcPts val="291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188818" indent="-156344" algn="l" rtl="0" eaLnBrk="1" latinLnBrk="0" hangingPunct="1">
        <a:spcBef>
          <a:spcPts val="291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08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81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725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63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543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451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360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126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pl/imgres?imgurl=http://upload.wikimedia.org/wikipedia/commons/thumb/4/48/Logo_Bia%C5%82owieskiego_Parku_Narodowego.svg/199px-Logo_Bia%C5%82owieskiego_Parku_Narodowego.svg.png&amp;imgrefurl=http://pl.wikipedia.org/wiki/Bia%C5%82owieski_Park_Narodowy&amp;h=199&amp;w=199&amp;sz=31&amp;tbnid=3ZjgTmbSAHtafM:&amp;tbnh=104&amp;tbnw=104&amp;prev=/images?q=logo+bpn&amp;hl=pl&amp;usg=__guyBIX6huf01KFcx18UPEAA2VVY=&amp;sa=X&amp;ei=FW9VTIb5DZOBOO_7sZ4O&amp;ved=0CB0Q9QEwAQ" TargetMode="External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://www.kp.org.pl/plbaltbogs/logo_natura2000.jpg" TargetMode="External"/><Relationship Id="rId24" Type="http://schemas.openxmlformats.org/officeDocument/2006/relationships/image" Target="../media/image21.jpeg"/><Relationship Id="rId5" Type="http://schemas.openxmlformats.org/officeDocument/2006/relationships/hyperlink" Target="http://www.google.pl/imgres?imgurl=http://www.bfn.de/uploads/pics/mab_logo_03.jpg&amp;imgrefurl=http://www.bfn.de/0310_mab+M52087573ab0.html&amp;h=103&amp;w=100&amp;sz=4&amp;tbnid=nOC6SkcRlxP3qM:&amp;tbnh=83&amp;tbnw=81&amp;prev=/images?q=logo+MaB&amp;hl=pl&amp;usg=__5l07m7IFI0fGSrWdaebaXdbzBfI=&amp;sa=X&amp;ei=d21VTN3AHNyHOLeqjJ8O&amp;ved=0CBwQ9QEwAg" TargetMode="External"/><Relationship Id="rId15" Type="http://schemas.openxmlformats.org/officeDocument/2006/relationships/image" Target="../media/image12.jpeg"/><Relationship Id="rId23" Type="http://schemas.openxmlformats.org/officeDocument/2006/relationships/image" Target="../media/image20.jpe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4" Type="http://schemas.openxmlformats.org/officeDocument/2006/relationships/image" Target="../media/image4.jpeg"/><Relationship Id="rId9" Type="http://schemas.openxmlformats.org/officeDocument/2006/relationships/image" Target="../media/image7.jpe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 38"/>
          <p:cNvSpPr/>
          <p:nvPr/>
        </p:nvSpPr>
        <p:spPr>
          <a:xfrm>
            <a:off x="-540171" y="-252139"/>
            <a:ext cx="7884764" cy="1152128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-3348483" y="3636293"/>
            <a:ext cx="2232248" cy="75597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/>
          <p:cNvSpPr/>
          <p:nvPr/>
        </p:nvSpPr>
        <p:spPr>
          <a:xfrm>
            <a:off x="-108123" y="549717"/>
            <a:ext cx="4022925" cy="331200"/>
          </a:xfrm>
          <a:prstGeom prst="rect">
            <a:avLst/>
          </a:prstGeom>
          <a:solidFill>
            <a:schemeClr val="accent1">
              <a:alpha val="3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Picture 2" descr="C:\Users\user\Pictures\logowejmutka1 (4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901" y="395933"/>
            <a:ext cx="1377320" cy="584034"/>
          </a:xfrm>
          <a:prstGeom prst="rect">
            <a:avLst/>
          </a:prstGeom>
          <a:solidFill>
            <a:schemeClr val="tx1"/>
          </a:solidFill>
          <a:ln w="635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7" name="Obraz 46" descr="BialowiezaForest- JKorbel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rcRect r="19831"/>
          <a:stretch>
            <a:fillRect/>
          </a:stretch>
        </p:blipFill>
        <p:spPr>
          <a:xfrm>
            <a:off x="-1476275" y="900000"/>
            <a:ext cx="8316832" cy="5957579"/>
          </a:xfrm>
          <a:prstGeom prst="rect">
            <a:avLst/>
          </a:prstGeom>
          <a:ln>
            <a:solidFill>
              <a:schemeClr val="tx2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2" name="Tytuł 1"/>
          <p:cNvSpPr txBox="1">
            <a:spLocks/>
          </p:cNvSpPr>
          <p:nvPr/>
        </p:nvSpPr>
        <p:spPr>
          <a:xfrm>
            <a:off x="3650885" y="323926"/>
            <a:ext cx="2952328" cy="21602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70" i="0" u="none" strike="noStrike" kern="1200" cap="none" spc="-85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EFCE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pl-PL" sz="970" b="1" spc="-85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EFCE2"/>
                </a:solidFill>
                <a:latin typeface="+mj-lt"/>
                <a:ea typeface="+mj-ea"/>
                <a:cs typeface="+mj-cs"/>
              </a:rPr>
              <a:t>B</a:t>
            </a:r>
            <a:r>
              <a:rPr lang="pl-PL" sz="970" b="1" spc="-85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EFCE2"/>
                </a:solidFill>
                <a:latin typeface="+mj-lt"/>
                <a:ea typeface="+mj-ea"/>
                <a:cs typeface="+mj-cs"/>
              </a:rPr>
              <a:t>IAŁOWIESKA  AKADEMIA  BIORÓŻNORODNOŚCI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970" b="1" i="0" u="none" strike="noStrike" kern="1200" cap="none" spc="-85" normalizeH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EFCE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Prostokąt 52"/>
          <p:cNvSpPr/>
          <p:nvPr/>
        </p:nvSpPr>
        <p:spPr>
          <a:xfrm>
            <a:off x="-88667" y="1306636"/>
            <a:ext cx="4248472" cy="13215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3175">
            <a:solidFill>
              <a:schemeClr val="tx2"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Tytuł 1"/>
          <p:cNvSpPr txBox="1">
            <a:spLocks/>
          </p:cNvSpPr>
          <p:nvPr/>
        </p:nvSpPr>
        <p:spPr>
          <a:xfrm>
            <a:off x="-26592" y="1188021"/>
            <a:ext cx="3878909" cy="18361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normalizeH="0" noProof="0" dirty="0" smtClean="0">
                <a:ln w="3200">
                  <a:solidFill>
                    <a:schemeClr val="tx2"/>
                  </a:solidFill>
                  <a:prstDash val="solid"/>
                  <a:round/>
                </a:ln>
                <a:solidFill>
                  <a:srgbClr val="FEFCE2"/>
                </a:solidFill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pl-PL" sz="1600" b="1" i="0" u="none" strike="noStrike" kern="1200" cap="none" normalizeH="0" noProof="0" dirty="0" smtClean="0">
                <a:ln w="3200">
                  <a:solidFill>
                    <a:schemeClr val="tx2"/>
                  </a:solidFill>
                  <a:prstDash val="solid"/>
                  <a:round/>
                </a:ln>
                <a:solidFill>
                  <a:srgbClr val="FEFCE2"/>
                </a:solidFill>
                <a:uLnTx/>
                <a:uFillTx/>
                <a:latin typeface="+mn-lt"/>
                <a:ea typeface="+mj-ea"/>
                <a:cs typeface="+mj-cs"/>
              </a:rPr>
            </a:br>
            <a:r>
              <a:rPr lang="pl-PL" sz="2000" b="1" noProof="0" dirty="0" smtClean="0">
                <a:ln w="3200">
                  <a:solidFill>
                    <a:schemeClr val="tx2"/>
                  </a:solidFill>
                  <a:prstDash val="solid"/>
                  <a:round/>
                </a:ln>
                <a:solidFill>
                  <a:srgbClr val="FEF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BIAŁOWIEŻA </a:t>
            </a:r>
            <a:r>
              <a:rPr lang="pl-PL" sz="2000" b="1" dirty="0" smtClean="0">
                <a:ln w="3200">
                  <a:solidFill>
                    <a:schemeClr val="tx2"/>
                  </a:solidFill>
                  <a:prstDash val="solid"/>
                  <a:round/>
                </a:ln>
                <a:solidFill>
                  <a:srgbClr val="FEF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F</a:t>
            </a:r>
            <a:r>
              <a:rPr lang="pl-PL" sz="2000" b="1" noProof="0" dirty="0" smtClean="0">
                <a:ln w="3200">
                  <a:solidFill>
                    <a:schemeClr val="tx2"/>
                  </a:solidFill>
                  <a:prstDash val="solid"/>
                  <a:round/>
                </a:ln>
                <a:solidFill>
                  <a:srgbClr val="FEF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OREST</a:t>
            </a:r>
            <a:endParaRPr kumimoji="0" lang="pl-PL" sz="2000" b="1" i="0" u="none" strike="noStrike" kern="1200" cap="none" normalizeH="0" noProof="0" dirty="0" smtClean="0">
              <a:ln w="3200">
                <a:solidFill>
                  <a:schemeClr val="tx2"/>
                </a:solidFill>
                <a:prstDash val="solid"/>
                <a:round/>
              </a:ln>
              <a:solidFill>
                <a:srgbClr val="FEFC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l-PL" sz="2000" b="1" dirty="0" smtClean="0">
                <a:ln w="3200">
                  <a:solidFill>
                    <a:schemeClr val="tx2"/>
                  </a:solidFill>
                  <a:prstDash val="solid"/>
                  <a:round/>
                </a:ln>
                <a:solidFill>
                  <a:srgbClr val="FEF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PEARLS of NATURE– </a:t>
            </a:r>
            <a:endParaRPr lang="pl-PL" sz="2000" b="1" dirty="0" smtClean="0">
              <a:ln w="3200">
                <a:solidFill>
                  <a:schemeClr val="tx2"/>
                </a:solidFill>
                <a:prstDash val="solid"/>
                <a:round/>
              </a:ln>
              <a:solidFill>
                <a:srgbClr val="FEFC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  <a:defRPr/>
            </a:pPr>
            <a:endParaRPr lang="pl-PL" sz="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400">
              <a:spcBef>
                <a:spcPct val="0"/>
              </a:spcBef>
              <a:defRPr/>
            </a:pPr>
            <a:r>
              <a:rPr lang="pl-PL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pl-PL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OUTDOOR PHOTOGRAPHY EXHIBITION</a:t>
            </a:r>
            <a:endParaRPr lang="pl-PL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2000" b="1" dirty="0">
              <a:ln w="3200">
                <a:solidFill>
                  <a:schemeClr val="tx2"/>
                </a:solidFill>
                <a:prstDash val="solid"/>
                <a:round/>
              </a:ln>
              <a:solidFill>
                <a:srgbClr val="FEFCE2"/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normalizeH="0" noProof="0" dirty="0" smtClean="0">
                <a:ln w="3200">
                  <a:solidFill>
                    <a:schemeClr val="tx2"/>
                  </a:solidFill>
                  <a:prstDash val="solid"/>
                  <a:round/>
                </a:ln>
                <a:solidFill>
                  <a:srgbClr val="FEFCE2"/>
                </a:solidFill>
                <a:uLnTx/>
                <a:uFillTx/>
                <a:ea typeface="+mj-ea"/>
                <a:cs typeface="+mj-cs"/>
              </a:rPr>
              <a:t/>
            </a:r>
            <a:br>
              <a:rPr kumimoji="0" lang="pl-PL" sz="2000" b="1" i="0" u="none" strike="noStrike" kern="1200" cap="none" normalizeH="0" noProof="0" dirty="0" smtClean="0">
                <a:ln w="3200">
                  <a:solidFill>
                    <a:schemeClr val="tx2"/>
                  </a:solidFill>
                  <a:prstDash val="solid"/>
                  <a:round/>
                </a:ln>
                <a:solidFill>
                  <a:srgbClr val="FEFCE2"/>
                </a:solidFill>
                <a:uLnTx/>
                <a:uFillTx/>
                <a:ea typeface="+mj-ea"/>
                <a:cs typeface="+mj-cs"/>
              </a:rPr>
            </a:br>
            <a:endParaRPr kumimoji="0" lang="pl-PL" sz="1100" b="1" i="0" u="none" strike="noStrike" kern="1200" cap="none" normalizeH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EFCE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Podtytuł 2"/>
          <p:cNvSpPr txBox="1">
            <a:spLocks/>
          </p:cNvSpPr>
          <p:nvPr/>
        </p:nvSpPr>
        <p:spPr>
          <a:xfrm>
            <a:off x="-82906" y="2772197"/>
            <a:ext cx="3960440" cy="2736304"/>
          </a:xfrm>
          <a:prstGeom prst="rect">
            <a:avLst/>
          </a:prstGeom>
        </p:spPr>
        <p:txBody>
          <a:bodyPr/>
          <a:lstStyle/>
          <a:p>
            <a:pPr marL="274320" indent="-274320" algn="ctr" defTabSz="914400">
              <a:buClr>
                <a:schemeClr val="accent2"/>
              </a:buClr>
              <a:buSzPct val="85000"/>
              <a:defRPr/>
            </a:pPr>
            <a:r>
              <a:rPr lang="pl-PL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BIAŁOWIEŻA BIODIVERSITY ACADEMY </a:t>
            </a:r>
            <a:endParaRPr lang="pl-PL" sz="1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defTabSz="914400">
              <a:buClr>
                <a:schemeClr val="accent2"/>
              </a:buClr>
              <a:buSzPct val="85000"/>
              <a:defRPr/>
            </a:pPr>
            <a:r>
              <a:rPr lang="pl-PL" sz="1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Invites</a:t>
            </a:r>
            <a:r>
              <a:rPr lang="pl-PL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l-PL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</a:t>
            </a:r>
            <a:r>
              <a:rPr lang="pl-PL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l-PL" sz="1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l-PL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garden of Wejmutka</a:t>
            </a:r>
          </a:p>
          <a:p>
            <a:pPr marL="274320" indent="-274320" algn="ctr" defTabSz="914400">
              <a:buClr>
                <a:schemeClr val="accent2"/>
              </a:buClr>
              <a:buSzPct val="85000"/>
              <a:defRPr/>
            </a:pPr>
            <a:r>
              <a:rPr lang="pl-PL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pl-PL" sz="1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l-PL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</a:t>
            </a:r>
            <a:r>
              <a:rPr lang="pl-PL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endParaRPr lang="pl-PL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defTabSz="914400">
              <a:buClr>
                <a:schemeClr val="accent2"/>
              </a:buClr>
              <a:buSzPct val="85000"/>
              <a:defRPr/>
            </a:pPr>
            <a:endParaRPr lang="pl-PL" sz="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defTabSz="914400">
              <a:buClr>
                <a:schemeClr val="accent2"/>
              </a:buClr>
              <a:buSzPct val="85000"/>
              <a:defRPr/>
            </a:pPr>
            <a:r>
              <a:rPr lang="pl-PL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PHOTOGRAPHY EXHIBITION</a:t>
            </a:r>
            <a:r>
              <a:rPr lang="pl-PL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1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defTabSz="914400">
              <a:buClr>
                <a:schemeClr val="accent2"/>
              </a:buClr>
              <a:buSzPct val="85000"/>
              <a:defRPr/>
            </a:pPr>
            <a:r>
              <a:rPr lang="pl-PL" sz="1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sz="1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ictures</a:t>
            </a:r>
            <a:r>
              <a:rPr lang="pl-PL" sz="1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by:</a:t>
            </a:r>
            <a:r>
              <a:rPr lang="pl-PL" sz="1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1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defTabSz="914400">
              <a:buClr>
                <a:schemeClr val="accent2"/>
              </a:buClr>
              <a:buSzPct val="85000"/>
              <a:defRPr/>
            </a:pPr>
            <a:r>
              <a:rPr lang="pl-PL" sz="1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Karola </a:t>
            </a:r>
            <a:r>
              <a:rPr lang="pl-PL" sz="1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Zub</a:t>
            </a:r>
            <a:endParaRPr lang="pl-PL" sz="1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defTabSz="914400">
              <a:buClr>
                <a:schemeClr val="accent2"/>
              </a:buClr>
              <a:buSzPct val="85000"/>
              <a:defRPr/>
            </a:pPr>
            <a:r>
              <a:rPr lang="pl-PL" sz="1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AdamaWajrak</a:t>
            </a:r>
            <a:endParaRPr lang="pl-PL" sz="1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defTabSz="914400">
              <a:buClr>
                <a:schemeClr val="accent2"/>
              </a:buClr>
              <a:buSzPct val="85000"/>
              <a:defRPr/>
            </a:pPr>
            <a:r>
              <a:rPr lang="pl-PL" sz="1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Mateusz Matysiak</a:t>
            </a:r>
            <a:endParaRPr lang="pl-PL" sz="1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defTabSz="914400">
              <a:buClr>
                <a:schemeClr val="accent2"/>
              </a:buClr>
              <a:buSzPct val="85000"/>
              <a:defRPr/>
            </a:pPr>
            <a:r>
              <a:rPr lang="pl-PL" sz="1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Janusz Korbel</a:t>
            </a:r>
          </a:p>
          <a:p>
            <a:pPr marL="274320" indent="-274320" algn="ctr" defTabSz="914400">
              <a:buClr>
                <a:schemeClr val="accent2"/>
              </a:buClr>
              <a:buSzPct val="85000"/>
              <a:defRPr/>
            </a:pPr>
            <a:endParaRPr lang="pl-PL" sz="1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defTabSz="914400">
              <a:buClr>
                <a:schemeClr val="accent2"/>
              </a:buClr>
              <a:buSzPct val="85000"/>
              <a:defRPr/>
            </a:pPr>
            <a:r>
              <a:rPr lang="pl-PL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22th of May 2013 at 4:00 </a:t>
            </a:r>
            <a:r>
              <a:rPr lang="pl-PL" sz="1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p.m</a:t>
            </a:r>
            <a:endParaRPr lang="pl-PL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defTabSz="914400">
              <a:buClr>
                <a:schemeClr val="accent2"/>
              </a:buClr>
              <a:buSzPct val="85000"/>
              <a:defRPr/>
            </a:pPr>
            <a:endParaRPr lang="pl-PL" sz="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defTabSz="914400">
              <a:buClr>
                <a:schemeClr val="accent2"/>
              </a:buClr>
              <a:buSzPct val="85000"/>
              <a:defRPr/>
            </a:pPr>
            <a:r>
              <a:rPr lang="pl-PL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4.30 </a:t>
            </a:r>
            <a:r>
              <a:rPr lang="pl-PL" sz="1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</a:t>
            </a:r>
            <a:r>
              <a:rPr lang="pl-PL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</a:t>
            </a:r>
            <a:r>
              <a:rPr lang="pl-PL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1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pl-PL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 Zub</a:t>
            </a:r>
            <a:endParaRPr lang="pl-PL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defTabSz="914400">
              <a:buClr>
                <a:schemeClr val="accent2"/>
              </a:buClr>
              <a:buSzPct val="85000"/>
              <a:defRPr/>
            </a:pPr>
            <a:r>
              <a:rPr lang="pl-PL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„Biodiversity of Białowieża </a:t>
            </a:r>
            <a:r>
              <a:rPr lang="pl-PL" sz="1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</a:t>
            </a:r>
            <a:r>
              <a:rPr lang="pl-PL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pl-PL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defTabSz="914400">
              <a:buClr>
                <a:schemeClr val="accent2"/>
              </a:buClr>
              <a:buSzPct val="85000"/>
              <a:defRPr/>
            </a:pPr>
            <a:endParaRPr lang="pl-PL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defTabSz="914400">
              <a:buClr>
                <a:schemeClr val="accent2"/>
              </a:buClr>
              <a:buSzPct val="85000"/>
              <a:defRPr/>
            </a:pPr>
            <a:endParaRPr lang="pl-PL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4" descr="http://www.google.pl/images?q=tbn:nOC6SkcRlxP3qM::www.bfn.de/uploads/pics/mab_logo_03.jpg&amp;h=84&amp;w=81&amp;usg=__mNr93D1z4p5DOMB9G1eVvYmRzhI=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106781" y="586800"/>
            <a:ext cx="253125" cy="252000"/>
          </a:xfrm>
          <a:prstGeom prst="rect">
            <a:avLst/>
          </a:prstGeom>
          <a:ln w="635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7" name="Picture 10" descr="File:World Heritage Logo.sv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431952" y="586800"/>
            <a:ext cx="336000" cy="252000"/>
          </a:xfrm>
          <a:prstGeom prst="rect">
            <a:avLst/>
          </a:prstGeom>
          <a:ln w="635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9" name="Picture 12" descr="http://www.google.pl/images?q=tbn:3ZjgTmbSAHtafM::upload.wikimedia.org/wikipedia/commons/thumb/4/48/Logo_Bia%25C5%2582owieskiego_Parku_Narodowego.svg/199px-Logo_Bia%25C5%2582owieskiego_Parku_Narodowego.svg.png&amp;h=94&amp;w=94&amp;usg=__5KTXH-QSeoNYOlgDNneX6uB0IDU=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417403" y="588018"/>
            <a:ext cx="251999" cy="251999"/>
          </a:xfrm>
          <a:prstGeom prst="rect">
            <a:avLst/>
          </a:prstGeom>
          <a:ln w="635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" name="Picture 2" descr="http://www.unesco.org.pl/images/1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731887" y="586800"/>
            <a:ext cx="314540" cy="252000"/>
          </a:xfrm>
          <a:prstGeom prst="rect">
            <a:avLst/>
          </a:prstGeom>
          <a:ln w="635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" name="Picture 2" descr="Zobacz obraz w pełnych rozmiarach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053874" y="587976"/>
            <a:ext cx="291754" cy="252000"/>
          </a:xfrm>
          <a:prstGeom prst="rect">
            <a:avLst/>
          </a:prstGeom>
          <a:ln w="635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2" name="Obraz 61" descr="P728854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33306" y="107901"/>
            <a:ext cx="2587408" cy="1940556"/>
          </a:xfrm>
          <a:prstGeom prst="rect">
            <a:avLst/>
          </a:prstGeom>
          <a:ln w="127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Obraz 20" descr="zuberek K.K.jpg"/>
          <p:cNvPicPr preferRelativeResize="0"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60717" y="2292923"/>
            <a:ext cx="1240048" cy="930036"/>
          </a:xfrm>
          <a:prstGeom prst="rect">
            <a:avLst/>
          </a:prstGeom>
          <a:ln w="127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Obraz 21" descr="bialowieska kolejka.jpg"/>
          <p:cNvPicPr preferRelativeResize="0"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260717" y="1620173"/>
            <a:ext cx="1248000" cy="936000"/>
          </a:xfrm>
          <a:prstGeom prst="rect">
            <a:avLst/>
          </a:prstGeom>
          <a:ln w="127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Obraz 23" descr="zuberek K.K.jpg"/>
          <p:cNvPicPr preferRelativeResize="0">
            <a:picLocks noChangeAspect="1"/>
          </p:cNvPicPr>
          <p:nvPr/>
        </p:nvPicPr>
        <p:blipFill>
          <a:blip r:embed="rId16" cstate="print"/>
          <a:srcRect t="30497" b="32410"/>
          <a:stretch>
            <a:fillRect/>
          </a:stretch>
        </p:blipFill>
        <p:spPr>
          <a:xfrm>
            <a:off x="7308701" y="3348261"/>
            <a:ext cx="2588400" cy="720080"/>
          </a:xfrm>
          <a:prstGeom prst="rect">
            <a:avLst/>
          </a:prstGeom>
          <a:ln w="127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Obraz 22" descr="zuberek K.K.jpg"/>
          <p:cNvPicPr preferRelativeResize="0">
            <a:picLocks noChangeAspect="1"/>
          </p:cNvPicPr>
          <p:nvPr/>
        </p:nvPicPr>
        <p:blipFill>
          <a:blip r:embed="rId17" cstate="print"/>
          <a:srcRect l="22167" b="21668"/>
          <a:stretch>
            <a:fillRect/>
          </a:stretch>
        </p:blipFill>
        <p:spPr>
          <a:xfrm>
            <a:off x="7020669" y="2556173"/>
            <a:ext cx="1240048" cy="936000"/>
          </a:xfrm>
          <a:prstGeom prst="rect">
            <a:avLst/>
          </a:prstGeom>
          <a:ln w="127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Obraz 24" descr="zuberek K.K.jpg"/>
          <p:cNvPicPr preferRelativeResize="0"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020669" y="3708301"/>
            <a:ext cx="1240048" cy="930036"/>
          </a:xfrm>
          <a:prstGeom prst="rect">
            <a:avLst/>
          </a:prstGeom>
          <a:ln w="127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Obraz 31" descr="wieczor 1.jpg"/>
          <p:cNvPicPr>
            <a:picLocks noChangeAspect="1"/>
          </p:cNvPicPr>
          <p:nvPr/>
        </p:nvPicPr>
        <p:blipFill rotWithShape="1">
          <a:blip r:embed="rId19" cstate="print"/>
          <a:srcRect l="6397" r="9117"/>
          <a:stretch/>
        </p:blipFill>
        <p:spPr>
          <a:xfrm>
            <a:off x="1545366" y="587483"/>
            <a:ext cx="447100" cy="252000"/>
          </a:xfrm>
          <a:prstGeom prst="rect">
            <a:avLst/>
          </a:prstGeom>
          <a:ln w="635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7" name="Prostokąt 36"/>
          <p:cNvSpPr/>
          <p:nvPr/>
        </p:nvSpPr>
        <p:spPr>
          <a:xfrm>
            <a:off x="-1044226" y="6060815"/>
            <a:ext cx="7884764" cy="1031862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34" name="Obraz 33" descr="idb-2013-logo-en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-3276475" y="3132237"/>
            <a:ext cx="1655962" cy="827981"/>
          </a:xfrm>
          <a:prstGeom prst="rect">
            <a:avLst/>
          </a:prstGeom>
        </p:spPr>
      </p:pic>
      <p:pic>
        <p:nvPicPr>
          <p:cNvPr id="38" name="Obraz 37" descr="idb-2013-logo-en.png"/>
          <p:cNvPicPr>
            <a:picLocks noChangeAspect="1"/>
          </p:cNvPicPr>
          <p:nvPr/>
        </p:nvPicPr>
        <p:blipFill>
          <a:blip r:embed="rId21" cstate="print">
            <a:lum contrast="10000"/>
          </a:blip>
          <a:stretch>
            <a:fillRect/>
          </a:stretch>
        </p:blipFill>
        <p:spPr>
          <a:xfrm>
            <a:off x="1548063" y="6134802"/>
            <a:ext cx="1440158" cy="720079"/>
          </a:xfrm>
          <a:prstGeom prst="rect">
            <a:avLst/>
          </a:prstGeom>
        </p:spPr>
      </p:pic>
      <p:sp>
        <p:nvSpPr>
          <p:cNvPr id="50" name="Prostokąt 49"/>
          <p:cNvSpPr/>
          <p:nvPr/>
        </p:nvSpPr>
        <p:spPr>
          <a:xfrm>
            <a:off x="4162711" y="-108123"/>
            <a:ext cx="1974952" cy="7128792"/>
          </a:xfrm>
          <a:prstGeom prst="rect">
            <a:avLst/>
          </a:prstGeom>
          <a:solidFill>
            <a:schemeClr val="accent1">
              <a:alpha val="20000"/>
            </a:schemeClr>
          </a:solidFill>
          <a:ln w="3175">
            <a:solidFill>
              <a:schemeClr val="tx2"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" name="Obraz 26" descr="zuberek K.K.jpg"/>
          <p:cNvPicPr>
            <a:picLocks noChangeAspect="1"/>
          </p:cNvPicPr>
          <p:nvPr/>
        </p:nvPicPr>
        <p:blipFill>
          <a:blip r:embed="rId22" cstate="print"/>
          <a:srcRect l="3700" t="6972" b="55989"/>
          <a:stretch>
            <a:fillRect/>
          </a:stretch>
        </p:blipFill>
        <p:spPr>
          <a:xfrm>
            <a:off x="3852317" y="4572397"/>
            <a:ext cx="2633232" cy="10127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6" name="Obraz 25" descr="lato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847927" y="539949"/>
            <a:ext cx="2637622" cy="3960440"/>
          </a:xfrm>
          <a:prstGeom prst="rect">
            <a:avLst/>
          </a:prstGeom>
          <a:ln w="127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Picture 2" descr="http://www.puszcza-bialowieska.home.pl/lgdpb/images/banners/baner_lgdpb.jpg"/>
          <p:cNvPicPr>
            <a:picLocks noChangeAspect="1" noChangeArrowheads="1"/>
          </p:cNvPicPr>
          <p:nvPr/>
        </p:nvPicPr>
        <p:blipFill>
          <a:blip r:embed="rId24" cstate="print"/>
          <a:srcRect t="48751" b="6917"/>
          <a:stretch>
            <a:fillRect/>
          </a:stretch>
        </p:blipFill>
        <p:spPr bwMode="auto">
          <a:xfrm>
            <a:off x="4538932" y="6169262"/>
            <a:ext cx="1473625" cy="25159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9" name="Podtytuł 2"/>
          <p:cNvSpPr txBox="1">
            <a:spLocks/>
          </p:cNvSpPr>
          <p:nvPr/>
        </p:nvSpPr>
        <p:spPr>
          <a:xfrm>
            <a:off x="4164845" y="6360626"/>
            <a:ext cx="1968724" cy="600668"/>
          </a:xfrm>
          <a:prstGeom prst="rect">
            <a:avLst/>
          </a:prstGeom>
        </p:spPr>
        <p:txBody>
          <a:bodyPr/>
          <a:lstStyle/>
          <a:p>
            <a:pPr algn="ctr"/>
            <a:endParaRPr lang="pl-PL" sz="500" i="1" dirty="0" smtClean="0">
              <a:solidFill>
                <a:schemeClr val="tx2"/>
              </a:solidFill>
            </a:endParaRPr>
          </a:p>
          <a:p>
            <a:pPr algn="ctr"/>
            <a:r>
              <a:rPr lang="pl-PL" sz="500" i="1" dirty="0" smtClean="0">
                <a:solidFill>
                  <a:schemeClr val="tx2"/>
                </a:solidFill>
              </a:rPr>
              <a:t>Projekt dofinansowany ze środków Unii Europejskiej w ramach Osi 4 – LEADER Programu Rozwoju Obszarów Wiejskich </a:t>
            </a:r>
            <a:r>
              <a:rPr lang="pl-PL" sz="500" i="1" dirty="0" err="1" smtClean="0">
                <a:solidFill>
                  <a:schemeClr val="tx2"/>
                </a:solidFill>
              </a:rPr>
              <a:t>na</a:t>
            </a:r>
            <a:r>
              <a:rPr lang="pl-PL" sz="500" i="1" dirty="0" smtClean="0">
                <a:solidFill>
                  <a:schemeClr val="tx2"/>
                </a:solidFill>
              </a:rPr>
              <a:t> lata 2007-2013 </a:t>
            </a:r>
            <a:r>
              <a:rPr lang="pl-PL" sz="500" i="1" kern="1000" spc="-20" dirty="0" smtClean="0">
                <a:solidFill>
                  <a:schemeClr val="tx2"/>
                </a:solidFill>
              </a:rPr>
              <a:t>Europejski Fundusz Rolny </a:t>
            </a:r>
            <a:r>
              <a:rPr lang="pl-PL" sz="500" i="1" dirty="0" err="1" smtClean="0">
                <a:solidFill>
                  <a:schemeClr val="tx2"/>
                </a:solidFill>
              </a:rPr>
              <a:t>na</a:t>
            </a:r>
            <a:r>
              <a:rPr lang="pl-PL" sz="500" i="1" dirty="0" smtClean="0">
                <a:solidFill>
                  <a:schemeClr val="tx2"/>
                </a:solidFill>
              </a:rPr>
              <a:t> rzecz Rozwoju Obszarów Wiejskich:  Europa inwestująca w obszary wiejskie</a:t>
            </a:r>
            <a:endParaRPr lang="pl-PL" sz="5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271992" y="6169262"/>
            <a:ext cx="251593" cy="25159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0" name="Prostokąt 39"/>
          <p:cNvSpPr/>
          <p:nvPr/>
        </p:nvSpPr>
        <p:spPr>
          <a:xfrm>
            <a:off x="83583" y="5699844"/>
            <a:ext cx="385231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defTabSz="914400">
              <a:buClr>
                <a:schemeClr val="accent2"/>
              </a:buClr>
              <a:buSzPct val="85000"/>
              <a:defRPr/>
            </a:pPr>
            <a:r>
              <a:rPr lang="pl-PL" sz="95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l-PL" sz="95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95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exhibition</a:t>
            </a:r>
            <a:r>
              <a:rPr lang="pl-PL" sz="95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95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l-PL" sz="95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pl-PL" sz="95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celebration</a:t>
            </a:r>
            <a:endParaRPr lang="pl-PL" sz="95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defTabSz="914400">
              <a:buClr>
                <a:schemeClr val="accent2"/>
              </a:buClr>
              <a:buSzPct val="85000"/>
              <a:defRPr/>
            </a:pPr>
            <a:r>
              <a:rPr lang="pl-PL" sz="95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 </a:t>
            </a:r>
            <a:r>
              <a:rPr lang="pl-PL" sz="95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l-PL" sz="95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 Day for </a:t>
            </a:r>
            <a:r>
              <a:rPr lang="pl-PL" sz="95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</a:t>
            </a:r>
            <a:r>
              <a:rPr lang="pl-PL" sz="95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95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</a:t>
            </a:r>
            <a:endParaRPr lang="pl-PL" sz="95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93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87898</TotalTime>
  <Words>98</Words>
  <Application>Microsoft Office PowerPoint</Application>
  <PresentationFormat>Niestandardowy</PresentationFormat>
  <Paragraphs>27</Paragraphs>
  <Slides>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Papier</vt:lpstr>
      <vt:lpstr>Slajd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 SZEŚĆ DNI  DOOKOŁA  PUSZCZY BIAŁOWIESKIEJ  - czyli jak się nie nudzić w najstarszym lesie Europy  - cuda przyrody Białowieskiego Parku Narodowego  -  propozycje wycieczek przyrodniczych po najpiękniejszych zakątkach  prastarej puszczy  - kultura i tradycja Regionu Puszczy Białowieskiej   -  mini kalendarium imprez przyrodniczo-kulturowych</dc:title>
  <dc:creator>user</dc:creator>
  <cp:lastModifiedBy>Olimpia</cp:lastModifiedBy>
  <cp:revision>5683</cp:revision>
  <dcterms:created xsi:type="dcterms:W3CDTF">2010-08-19T16:29:11Z</dcterms:created>
  <dcterms:modified xsi:type="dcterms:W3CDTF">2013-05-16T10:40:17Z</dcterms:modified>
</cp:coreProperties>
</file>